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2"/>
  </p:notesMasterIdLst>
  <p:sldIdLst>
    <p:sldId id="256" r:id="rId5"/>
    <p:sldId id="260" r:id="rId6"/>
    <p:sldId id="262" r:id="rId7"/>
    <p:sldId id="264" r:id="rId8"/>
    <p:sldId id="271" r:id="rId9"/>
    <p:sldId id="272" r:id="rId10"/>
    <p:sldId id="283" r:id="rId11"/>
    <p:sldId id="275" r:id="rId12"/>
    <p:sldId id="286" r:id="rId13"/>
    <p:sldId id="276" r:id="rId14"/>
    <p:sldId id="289" r:id="rId15"/>
    <p:sldId id="279" r:id="rId16"/>
    <p:sldId id="284" r:id="rId17"/>
    <p:sldId id="277" r:id="rId18"/>
    <p:sldId id="287" r:id="rId19"/>
    <p:sldId id="288" r:id="rId20"/>
    <p:sldId id="28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C3B85D-8CB6-4CF1-837D-33A170D1A9D9}" v="30" dt="2023-09-06T07:46:22.8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71" autoAdjust="0"/>
    <p:restoredTop sz="85082" autoAdjust="0"/>
  </p:normalViewPr>
  <p:slideViewPr>
    <p:cSldViewPr snapToGrid="0">
      <p:cViewPr varScale="1">
        <p:scale>
          <a:sx n="88" d="100"/>
          <a:sy n="88" d="100"/>
        </p:scale>
        <p:origin x="11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F7CF6-2B3D-4BD8-9CE5-300A60877D41}" type="datetimeFigureOut">
              <a:rPr lang="nl-NL" smtClean="0"/>
              <a:t>11-06-2024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2149C7-0865-4E76-BB53-370118AA1E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9254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Welke games speel je? Speelt iedereen dezelfde games? Zijn er moeilijke games? Speelt je oma andere games dan je kleine zusje?</a:t>
            </a:r>
          </a:p>
          <a:p>
            <a:r>
              <a:rPr lang="nl-NL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Heeft muziek invloed op je game?</a:t>
            </a:r>
          </a:p>
          <a:p>
            <a:r>
              <a:rPr lang="nl-NL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Wanneer is een game spannend? </a:t>
            </a:r>
            <a:endParaRPr lang="nl-NL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5899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Hier uitleg over de x en y as. En als je de muis stil houd boven de microbit in de preview, dan geeft hij het aan. welk nummer het is.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284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Kijk het filmpje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Kies voor nieuw project, noem dit opdracht 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Ze maken de eerst basis code </a:t>
            </a:r>
          </a:p>
          <a:p>
            <a:endParaRPr lang="nl-NL" b="0" i="0" dirty="0">
              <a:solidFill>
                <a:srgbClr val="5F6368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363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 b="0" i="0" u="none" strike="noStrike" dirty="0">
                <a:solidFill>
                  <a:srgbClr val="000000"/>
                </a:solidFill>
                <a:effectLst/>
                <a:latin typeface="Cabin"/>
              </a:rPr>
              <a:t>Eerst code 1 maken daarna code 2. bij code 1 komt eerst een foutmelding, omdat de </a:t>
            </a:r>
            <a:r>
              <a:rPr lang="nl-NL" sz="1800" b="0" i="0" u="none" strike="noStrike" dirty="0" err="1">
                <a:solidFill>
                  <a:srgbClr val="000000"/>
                </a:solidFill>
                <a:effectLst/>
                <a:latin typeface="Cabin"/>
              </a:rPr>
              <a:t>sprite</a:t>
            </a:r>
            <a:r>
              <a:rPr lang="nl-NL" sz="1800" b="0" i="0" u="none" strike="noStrike" dirty="0">
                <a:solidFill>
                  <a:srgbClr val="000000"/>
                </a:solidFill>
                <a:effectLst/>
                <a:latin typeface="Cabin"/>
              </a:rPr>
              <a:t> pas bij opstarten wordt gemaakt.</a:t>
            </a:r>
          </a:p>
          <a:p>
            <a:r>
              <a:rPr lang="nl-NL" sz="1800" b="0" i="0" u="none" strike="noStrike" dirty="0">
                <a:solidFill>
                  <a:srgbClr val="000000"/>
                </a:solidFill>
                <a:effectLst/>
                <a:latin typeface="Cabin"/>
              </a:rPr>
              <a:t>Maar als je </a:t>
            </a:r>
            <a:r>
              <a:rPr lang="nl-NL" sz="1800" b="0" i="0" u="none" strike="noStrike" dirty="0" err="1">
                <a:solidFill>
                  <a:srgbClr val="000000"/>
                </a:solidFill>
                <a:effectLst/>
                <a:latin typeface="Cabin"/>
              </a:rPr>
              <a:t>sprite</a:t>
            </a:r>
            <a:r>
              <a:rPr lang="nl-NL" sz="1800" b="0" i="0" u="none" strike="noStrike" dirty="0">
                <a:solidFill>
                  <a:srgbClr val="000000"/>
                </a:solidFill>
                <a:effectLst/>
                <a:latin typeface="Cabin"/>
              </a:rPr>
              <a:t> kiest vanuit games, dan maakt hij automatisch een variabele aan. 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7211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Het tweede gedeelte. Nu kunnen ze in hem in de preview spelen. </a:t>
            </a:r>
          </a:p>
          <a:p>
            <a:r>
              <a:rPr lang="nl-NL" dirty="0"/>
              <a:t>En downloaden en spelen. </a:t>
            </a:r>
          </a:p>
          <a:p>
            <a:endParaRPr lang="nl-NL" sz="1800" b="0" i="0" u="none" strike="noStrike" dirty="0">
              <a:solidFill>
                <a:srgbClr val="000000"/>
              </a:solidFill>
              <a:effectLst/>
              <a:latin typeface="Cabin"/>
            </a:endParaRP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90443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Mooi filmpje over game design</a:t>
            </a:r>
          </a:p>
          <a:p>
            <a:endParaRPr lang="nl-NL" b="0" i="0" dirty="0">
              <a:solidFill>
                <a:srgbClr val="5F6368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12444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Wat heb je geleerd. </a:t>
            </a:r>
          </a:p>
          <a:p>
            <a:endParaRPr lang="nl-NL" b="0" i="0" dirty="0">
              <a:solidFill>
                <a:srgbClr val="5F6368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1028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8661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Ga naar de makecode.com website en kies voor </a:t>
            </a:r>
            <a:r>
              <a:rPr lang="nl-NL" b="0" i="0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micro:bit</a:t>
            </a:r>
            <a:endParaRPr lang="nl-NL" b="0" i="0" dirty="0">
              <a:solidFill>
                <a:srgbClr val="5F6368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5431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Kijk het filmpje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5190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Maak deze code. Aftellen 20000  zit bij geavanceerd en spel. en willekeurig zit bij rekenen.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2867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Speel de game tegen elkaar. Het filmpje laat een wedstrijd van deze game zien in een groep 8. </a:t>
            </a:r>
          </a:p>
          <a:p>
            <a:endParaRPr lang="nl-NL" b="0" i="0" dirty="0">
              <a:solidFill>
                <a:srgbClr val="5F6368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0440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Kijk het filmpje tweede game</a:t>
            </a:r>
          </a:p>
          <a:p>
            <a:endParaRPr lang="nl-NL" b="0" i="0" dirty="0">
              <a:solidFill>
                <a:srgbClr val="5F6368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0098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 gaan de game nu hacken! Wat kun je veranderen zodat je de game sneller kunt winnen. </a:t>
            </a:r>
          </a:p>
          <a:p>
            <a:endParaRPr lang="nl-NL" sz="1800" b="0" i="0" u="none" strike="noStrike" dirty="0">
              <a:solidFill>
                <a:srgbClr val="000000"/>
              </a:solidFill>
              <a:effectLst/>
              <a:latin typeface="Cabin"/>
            </a:endParaRP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3492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0290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WH6K-yB5C2w?feature=oembed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hyperlink" Target="https://hetklokhuis.nl/tv-uitzending/4657/games-maken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Cc7s43CLRk8?feature=oembed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IWIjSX8wNkA?feature=oembed" TargetMode="Externa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WXE6QhjwdtA?feature=oembed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9" name="Rectangle 1058">
            <a:extLst>
              <a:ext uri="{FF2B5EF4-FFF2-40B4-BE49-F238E27FC236}">
                <a16:creationId xmlns:a16="http://schemas.microsoft.com/office/drawing/2014/main" id="{602E5CEE-91F4-469A-8DB0-B083D4E6D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5B91DB09-E7BF-FD97-DA5E-83CC81B3B8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57" r="20604" b="-3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034" name="Picture 10" descr="Best upcoming games: everything we're excited to play in 2024">
            <a:extLst>
              <a:ext uri="{FF2B5EF4-FFF2-40B4-BE49-F238E27FC236}">
                <a16:creationId xmlns:a16="http://schemas.microsoft.com/office/drawing/2014/main" id="{7902F971-BB64-E13B-A563-F899476C8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6" r="15040" b="-2"/>
          <a:stretch/>
        </p:blipFill>
        <p:spPr bwMode="auto">
          <a:xfrm>
            <a:off x="8530121" y="3456433"/>
            <a:ext cx="3661880" cy="3401568"/>
          </a:xfrm>
          <a:custGeom>
            <a:avLst/>
            <a:gdLst/>
            <a:ahLst/>
            <a:cxnLst/>
            <a:rect l="l" t="t" r="r" b="b"/>
            <a:pathLst>
              <a:path w="3661880" h="3401568">
                <a:moveTo>
                  <a:pt x="774544" y="0"/>
                </a:moveTo>
                <a:lnTo>
                  <a:pt x="3661880" y="0"/>
                </a:lnTo>
                <a:lnTo>
                  <a:pt x="3661880" y="3401568"/>
                </a:lnTo>
                <a:lnTo>
                  <a:pt x="0" y="3401568"/>
                </a:lnTo>
                <a:lnTo>
                  <a:pt x="104462" y="3186501"/>
                </a:lnTo>
                <a:cubicBezTo>
                  <a:pt x="492537" y="2345513"/>
                  <a:pt x="732594" y="1346092"/>
                  <a:pt x="769909" y="26835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ll Games : All In One Games Game for Android - Download | Bazaar">
            <a:extLst>
              <a:ext uri="{FF2B5EF4-FFF2-40B4-BE49-F238E27FC236}">
                <a16:creationId xmlns:a16="http://schemas.microsoft.com/office/drawing/2014/main" id="{653C3358-A028-5812-B8A5-C1210A6B23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9" r="-2" b="7312"/>
          <a:stretch/>
        </p:blipFill>
        <p:spPr bwMode="auto">
          <a:xfrm>
            <a:off x="5168353" y="3456432"/>
            <a:ext cx="4064598" cy="3401568"/>
          </a:xfrm>
          <a:custGeom>
            <a:avLst/>
            <a:gdLst/>
            <a:ahLst/>
            <a:cxnLst/>
            <a:rect l="l" t="t" r="r" b="b"/>
            <a:pathLst>
              <a:path w="4064598" h="3401568">
                <a:moveTo>
                  <a:pt x="749132" y="0"/>
                </a:moveTo>
                <a:lnTo>
                  <a:pt x="4064598" y="0"/>
                </a:lnTo>
                <a:lnTo>
                  <a:pt x="4059963" y="268360"/>
                </a:lnTo>
                <a:cubicBezTo>
                  <a:pt x="4022649" y="1346093"/>
                  <a:pt x="3782591" y="2345514"/>
                  <a:pt x="3394516" y="3186502"/>
                </a:cubicBezTo>
                <a:lnTo>
                  <a:pt x="3290055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61" name="Freeform: Shape 1060">
            <a:extLst>
              <a:ext uri="{FF2B5EF4-FFF2-40B4-BE49-F238E27FC236}">
                <a16:creationId xmlns:a16="http://schemas.microsoft.com/office/drawing/2014/main" id="{E2AC6510-3E38-4777-B5FF-489AB2AFC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7943" cy="68580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063" name="Freeform: Shape 1062">
            <a:extLst>
              <a:ext uri="{FF2B5EF4-FFF2-40B4-BE49-F238E27FC236}">
                <a16:creationId xmlns:a16="http://schemas.microsoft.com/office/drawing/2014/main" id="{01E4E464-521F-49A9-8D9D-6F6979C45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17310" cy="68580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4E8694F-15C4-F1D9-A93D-66CD8607FE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912" y="1527048"/>
            <a:ext cx="5020056" cy="2770632"/>
          </a:xfrm>
        </p:spPr>
        <p:txBody>
          <a:bodyPr>
            <a:normAutofit/>
          </a:bodyPr>
          <a:lstStyle/>
          <a:p>
            <a:pPr algn="l"/>
            <a:r>
              <a:rPr lang="nl-NL" sz="5400" dirty="0"/>
              <a:t>Games en de micro:bit les 2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C9018A6-BF3B-0159-74C0-74E86A3E27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912" y="4690872"/>
            <a:ext cx="4919472" cy="1335024"/>
          </a:xfrm>
        </p:spPr>
        <p:txBody>
          <a:bodyPr>
            <a:normAutofit/>
          </a:bodyPr>
          <a:lstStyle/>
          <a:p>
            <a:pPr algn="l"/>
            <a:r>
              <a:rPr lang="nl-NL" sz="2800" dirty="0"/>
              <a:t>Maak twee games</a:t>
            </a:r>
          </a:p>
        </p:txBody>
      </p:sp>
      <p:sp>
        <p:nvSpPr>
          <p:cNvPr id="1065" name="Rectangle 1064">
            <a:extLst>
              <a:ext uri="{FF2B5EF4-FFF2-40B4-BE49-F238E27FC236}">
                <a16:creationId xmlns:a16="http://schemas.microsoft.com/office/drawing/2014/main" id="{D1CD565B-6ECC-4F9F-9651-D9B02A7EB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Afbeelding 7" descr="Afbeelding met Kinderkunst, tekening, schets, tekenfilm&#10;&#10;Automatisch gegenereerde beschrijving">
            <a:extLst>
              <a:ext uri="{FF2B5EF4-FFF2-40B4-BE49-F238E27FC236}">
                <a16:creationId xmlns:a16="http://schemas.microsoft.com/office/drawing/2014/main" id="{F6BA33D8-1B15-4E11-5D61-740EFA6237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5" r="363" b="4"/>
          <a:stretch/>
        </p:blipFill>
        <p:spPr bwMode="auto"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67" name="Rectangle 1066">
            <a:extLst>
              <a:ext uri="{FF2B5EF4-FFF2-40B4-BE49-F238E27FC236}">
                <a16:creationId xmlns:a16="http://schemas.microsoft.com/office/drawing/2014/main" id="{E52DEE4C-2D60-4B27-8ABB-1D595DF08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58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94FE7-C628-65A3-2CD9-01953096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Afbeelding met tekst, schermopname, Rechthoek, whiteboard">
            <a:extLst>
              <a:ext uri="{FF2B5EF4-FFF2-40B4-BE49-F238E27FC236}">
                <a16:creationId xmlns:a16="http://schemas.microsoft.com/office/drawing/2014/main" id="{FEC73375-A078-35CB-4E7A-19AC195BD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398" y="1"/>
            <a:ext cx="12192796" cy="6858000"/>
          </a:xfrm>
        </p:spPr>
      </p:pic>
      <p:pic>
        <p:nvPicPr>
          <p:cNvPr id="5" name="Afbeelding 4" descr="Afbeelding met Kinderkunst, tekening, schets, tekenfilm&#10;&#10;Automatisch gegenereerde beschrijving">
            <a:extLst>
              <a:ext uri="{FF2B5EF4-FFF2-40B4-BE49-F238E27FC236}">
                <a16:creationId xmlns:a16="http://schemas.microsoft.com/office/drawing/2014/main" id="{490EA4B1-D7F3-E7F8-C537-4CA4E3ACD0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5" r="9055"/>
          <a:stretch/>
        </p:blipFill>
        <p:spPr bwMode="auto">
          <a:xfrm>
            <a:off x="8319948" y="1302226"/>
            <a:ext cx="2946120" cy="35461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 descr="Afbeelding met tekst, schermopname, Lettertype, Graphics&#10;&#10;Automatisch gegenereerde beschrijving">
            <a:extLst>
              <a:ext uri="{FF2B5EF4-FFF2-40B4-BE49-F238E27FC236}">
                <a16:creationId xmlns:a16="http://schemas.microsoft.com/office/drawing/2014/main" id="{84DF4A94-2319-F731-0860-AC5EEB73C7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7"/>
          <a:stretch/>
        </p:blipFill>
        <p:spPr>
          <a:xfrm>
            <a:off x="1341912" y="1079357"/>
            <a:ext cx="3384467" cy="1995947"/>
          </a:xfrm>
          <a:prstGeom prst="rect">
            <a:avLst/>
          </a:prstGeom>
        </p:spPr>
      </p:pic>
      <p:pic>
        <p:nvPicPr>
          <p:cNvPr id="8" name="Afbeelding 7" descr="Afbeelding met tekst, schermopname, Lettertype, Graphics&#10;&#10;Automatisch gegenereerde beschrijving">
            <a:extLst>
              <a:ext uri="{FF2B5EF4-FFF2-40B4-BE49-F238E27FC236}">
                <a16:creationId xmlns:a16="http://schemas.microsoft.com/office/drawing/2014/main" id="{0DC6C45A-54EC-5C78-8DF4-E177CC8018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4" r="-3906"/>
          <a:stretch/>
        </p:blipFill>
        <p:spPr>
          <a:xfrm>
            <a:off x="1211283" y="3276371"/>
            <a:ext cx="7303325" cy="199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45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94FE7-C628-65A3-2CD9-01953096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Afbeelding met tekst, schermopname, Rechthoek, whiteboard">
            <a:extLst>
              <a:ext uri="{FF2B5EF4-FFF2-40B4-BE49-F238E27FC236}">
                <a16:creationId xmlns:a16="http://schemas.microsoft.com/office/drawing/2014/main" id="{FEC73375-A078-35CB-4E7A-19AC195BD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398" y="1443"/>
            <a:ext cx="12192796" cy="6856557"/>
          </a:xfr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96F6616-B32E-AD8E-ADCE-8581A307F477}"/>
              </a:ext>
            </a:extLst>
          </p:cNvPr>
          <p:cNvSpPr txBox="1"/>
          <p:nvPr/>
        </p:nvSpPr>
        <p:spPr>
          <a:xfrm>
            <a:off x="977072" y="1178026"/>
            <a:ext cx="9737794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b="1" dirty="0"/>
              <a:t>De volgende game is een stuk moeilijker om te maken.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b="1" dirty="0"/>
              <a:t>Jullie kunnen ook alleen de game spelen.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b="1" dirty="0"/>
              <a:t>En natuurlijk aanpassen en hacken.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3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b="1" dirty="0"/>
              <a:t>In de game gaat er een lampje heen en weer.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b="1" dirty="0"/>
              <a:t>Klik op knop A als het lampje in het midden staat.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b="1" dirty="0"/>
              <a:t>Dan krijg je een punt, anders ben je af.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3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3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3200" b="1" dirty="0"/>
          </a:p>
        </p:txBody>
      </p:sp>
    </p:spTree>
    <p:extLst>
      <p:ext uri="{BB962C8B-B14F-4D97-AF65-F5344CB8AC3E}">
        <p14:creationId xmlns:p14="http://schemas.microsoft.com/office/powerpoint/2010/main" val="2395656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94FE7-C628-65A3-2CD9-01953096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Afbeelding met tekst, schermopname, Rechthoek, whiteboard">
            <a:extLst>
              <a:ext uri="{FF2B5EF4-FFF2-40B4-BE49-F238E27FC236}">
                <a16:creationId xmlns:a16="http://schemas.microsoft.com/office/drawing/2014/main" id="{FEC73375-A078-35CB-4E7A-19AC195BD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796" y="0"/>
            <a:ext cx="12192796" cy="6857999"/>
          </a:xfrm>
        </p:spPr>
      </p:pic>
      <p:pic>
        <p:nvPicPr>
          <p:cNvPr id="3" name="Afbeelding 2" descr="Afbeelding met tekst, Lettertype, diagram, nummer&#10;&#10;Automatisch gegenereerde beschrijving">
            <a:extLst>
              <a:ext uri="{FF2B5EF4-FFF2-40B4-BE49-F238E27FC236}">
                <a16:creationId xmlns:a16="http://schemas.microsoft.com/office/drawing/2014/main" id="{347C99B6-669E-12CA-88D9-3B160C5FE4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9" r="2920" b="748"/>
          <a:stretch/>
        </p:blipFill>
        <p:spPr bwMode="auto">
          <a:xfrm>
            <a:off x="1059814" y="1661276"/>
            <a:ext cx="4507866" cy="35080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 descr="Afbeelding met schermopname, tekst, elektronica, Lettertype&#10;&#10;Automatisch gegenereerde beschrijving">
            <a:extLst>
              <a:ext uri="{FF2B5EF4-FFF2-40B4-BE49-F238E27FC236}">
                <a16:creationId xmlns:a16="http://schemas.microsoft.com/office/drawing/2014/main" id="{FF6E8909-0A05-5097-1F68-6ECC3A5A38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070" y="1661276"/>
            <a:ext cx="3810398" cy="353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41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tekst&#10;&#10;Automatisch gegenereerde beschrijving">
            <a:extLst>
              <a:ext uri="{FF2B5EF4-FFF2-40B4-BE49-F238E27FC236}">
                <a16:creationId xmlns:a16="http://schemas.microsoft.com/office/drawing/2014/main" id="{4E24373C-3621-4257-EEB1-6600F2250D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71" b="338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1F8C7749-E71F-98B6-DC5A-AD8D4EC72B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67" r="3" b="10685"/>
          <a:stretch/>
        </p:blipFill>
        <p:spPr>
          <a:xfrm>
            <a:off x="7499230" y="-2"/>
            <a:ext cx="4689052" cy="222875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DBD7A46-A1A9-D3E7-A039-5ACA76D955AD}"/>
              </a:ext>
            </a:extLst>
          </p:cNvPr>
          <p:cNvSpPr txBox="1"/>
          <p:nvPr/>
        </p:nvSpPr>
        <p:spPr>
          <a:xfrm>
            <a:off x="7573995" y="410407"/>
            <a:ext cx="45395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5400" dirty="0">
                <a:solidFill>
                  <a:srgbClr val="FFFFFF"/>
                </a:solidFill>
              </a:rPr>
              <a:t>Maak de Game</a:t>
            </a:r>
            <a:endParaRPr lang="nl-NL" sz="5400" dirty="0"/>
          </a:p>
        </p:txBody>
      </p:sp>
      <p:pic>
        <p:nvPicPr>
          <p:cNvPr id="5" name="Onlinemedia 4" title="Fortior micro:bit Opdracht 2.3">
            <a:hlinkClick r:id="" action="ppaction://media"/>
            <a:extLst>
              <a:ext uri="{FF2B5EF4-FFF2-40B4-BE49-F238E27FC236}">
                <a16:creationId xmlns:a16="http://schemas.microsoft.com/office/drawing/2014/main" id="{3802CA57-D8A6-1AEC-6F2E-7F98BD1F15A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59497" y="410407"/>
            <a:ext cx="11088316" cy="626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4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94FE7-C628-65A3-2CD9-01953096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Afbeelding met tekst, schermopname, Rechthoek, whiteboard">
            <a:extLst>
              <a:ext uri="{FF2B5EF4-FFF2-40B4-BE49-F238E27FC236}">
                <a16:creationId xmlns:a16="http://schemas.microsoft.com/office/drawing/2014/main" id="{FEC73375-A078-35CB-4E7A-19AC195BD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796" cy="7283883"/>
          </a:xfrm>
        </p:spPr>
      </p:pic>
      <p:pic>
        <p:nvPicPr>
          <p:cNvPr id="3" name="Afbeelding 2" descr="Afbeelding met tekst, schermopname, Lettertype, logo&#10;&#10;Automatisch gegenereerde beschrijving">
            <a:extLst>
              <a:ext uri="{FF2B5EF4-FFF2-40B4-BE49-F238E27FC236}">
                <a16:creationId xmlns:a16="http://schemas.microsoft.com/office/drawing/2014/main" id="{08D84800-9A9D-633E-B8CB-CFA7010FBE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73" y="634937"/>
            <a:ext cx="4654127" cy="3843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Afbeelding met tekst, schermopname, Lettertype, logo&#10;&#10;Automatisch gegenereerde beschrijving">
            <a:extLst>
              <a:ext uri="{FF2B5EF4-FFF2-40B4-BE49-F238E27FC236}">
                <a16:creationId xmlns:a16="http://schemas.microsoft.com/office/drawing/2014/main" id="{338E62A6-9B84-FC25-0031-AB20027B20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47" y="3157787"/>
            <a:ext cx="5180753" cy="298419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ijl: links 7">
            <a:extLst>
              <a:ext uri="{FF2B5EF4-FFF2-40B4-BE49-F238E27FC236}">
                <a16:creationId xmlns:a16="http://schemas.microsoft.com/office/drawing/2014/main" id="{7477A979-6A78-6FD7-05FD-FE724EC8C777}"/>
              </a:ext>
            </a:extLst>
          </p:cNvPr>
          <p:cNvSpPr/>
          <p:nvPr/>
        </p:nvSpPr>
        <p:spPr>
          <a:xfrm>
            <a:off x="7061200" y="1422400"/>
            <a:ext cx="3953933" cy="88053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Eerst deze code</a:t>
            </a:r>
          </a:p>
        </p:txBody>
      </p:sp>
      <p:sp>
        <p:nvSpPr>
          <p:cNvPr id="9" name="Pijl: rechts 8">
            <a:extLst>
              <a:ext uri="{FF2B5EF4-FFF2-40B4-BE49-F238E27FC236}">
                <a16:creationId xmlns:a16="http://schemas.microsoft.com/office/drawing/2014/main" id="{CDFE3B22-5CC4-3AD0-18E2-2E4229AE15EE}"/>
              </a:ext>
            </a:extLst>
          </p:cNvPr>
          <p:cNvSpPr/>
          <p:nvPr/>
        </p:nvSpPr>
        <p:spPr>
          <a:xfrm>
            <a:off x="2497667" y="5198533"/>
            <a:ext cx="3598333" cy="79586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Tweede code</a:t>
            </a:r>
          </a:p>
        </p:txBody>
      </p:sp>
    </p:spTree>
    <p:extLst>
      <p:ext uri="{BB962C8B-B14F-4D97-AF65-F5344CB8AC3E}">
        <p14:creationId xmlns:p14="http://schemas.microsoft.com/office/powerpoint/2010/main" val="1356415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94FE7-C628-65A3-2CD9-01953096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Afbeelding met tekst, schermopname, Rechthoek, whiteboard">
            <a:extLst>
              <a:ext uri="{FF2B5EF4-FFF2-40B4-BE49-F238E27FC236}">
                <a16:creationId xmlns:a16="http://schemas.microsoft.com/office/drawing/2014/main" id="{FEC73375-A078-35CB-4E7A-19AC195BD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796" cy="7283883"/>
          </a:xfrm>
        </p:spPr>
      </p:pic>
      <p:pic>
        <p:nvPicPr>
          <p:cNvPr id="10" name="Afbeelding 9" descr="Afbeelding met tekst, schermopname, Lettertype, Graphics&#10;&#10;Automatisch gegenereerde beschrijving">
            <a:extLst>
              <a:ext uri="{FF2B5EF4-FFF2-40B4-BE49-F238E27FC236}">
                <a16:creationId xmlns:a16="http://schemas.microsoft.com/office/drawing/2014/main" id="{C2C85E5B-8064-E717-3BB9-E6F84CBC81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360" y="1538288"/>
            <a:ext cx="9025934" cy="35518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7440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tekst&#10;&#10;Automatisch gegenereerde beschrijving">
            <a:extLst>
              <a:ext uri="{FF2B5EF4-FFF2-40B4-BE49-F238E27FC236}">
                <a16:creationId xmlns:a16="http://schemas.microsoft.com/office/drawing/2014/main" id="{4E24373C-3621-4257-EEB1-6600F2250D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1" b="338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pic>
        <p:nvPicPr>
          <p:cNvPr id="4" name="Afbeelding 3">
            <a:hlinkClick r:id="rId4"/>
            <a:extLst>
              <a:ext uri="{FF2B5EF4-FFF2-40B4-BE49-F238E27FC236}">
                <a16:creationId xmlns:a16="http://schemas.microsoft.com/office/drawing/2014/main" id="{B84AA452-00D1-89AD-12F6-D0BA8ACB2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3629" y="797560"/>
            <a:ext cx="8978646" cy="506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89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tekst&#10;&#10;Automatisch gegenereerde beschrijving">
            <a:extLst>
              <a:ext uri="{FF2B5EF4-FFF2-40B4-BE49-F238E27FC236}">
                <a16:creationId xmlns:a16="http://schemas.microsoft.com/office/drawing/2014/main" id="{4E24373C-3621-4257-EEB1-6600F2250D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1" b="338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68936732-F656-2D8C-A813-5559DC8BB8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67" r="3" b="10685"/>
          <a:stretch/>
        </p:blipFill>
        <p:spPr>
          <a:xfrm>
            <a:off x="7499230" y="-2"/>
            <a:ext cx="4689052" cy="2228757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7C3364D-8F2F-13C8-5870-E63B0997C55D}"/>
              </a:ext>
            </a:extLst>
          </p:cNvPr>
          <p:cNvSpPr txBox="1"/>
          <p:nvPr/>
        </p:nvSpPr>
        <p:spPr>
          <a:xfrm>
            <a:off x="7671582" y="383529"/>
            <a:ext cx="45395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5400" dirty="0">
                <a:solidFill>
                  <a:srgbClr val="FFFFFF"/>
                </a:solidFill>
              </a:rPr>
              <a:t>Afsluiting</a:t>
            </a:r>
            <a:endParaRPr lang="nl-NL" sz="54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FDA1CC0-1520-765C-30BB-C696E45D2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324" y="347968"/>
            <a:ext cx="4412996" cy="609529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4DFCF85-9DA9-4DE4-F7F5-7B1FA2208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455" y="2612274"/>
            <a:ext cx="4492221" cy="336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875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94FE7-C628-65A3-2CD9-01953096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Afbeelding met tekst, schermopname, Rechthoek, whiteboard">
            <a:extLst>
              <a:ext uri="{FF2B5EF4-FFF2-40B4-BE49-F238E27FC236}">
                <a16:creationId xmlns:a16="http://schemas.microsoft.com/office/drawing/2014/main" id="{FEC73375-A078-35CB-4E7A-19AC195BD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98" y="1443"/>
            <a:ext cx="12192796" cy="6856557"/>
          </a:xfr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96F6616-B32E-AD8E-ADCE-8581A307F477}"/>
              </a:ext>
            </a:extLst>
          </p:cNvPr>
          <p:cNvSpPr txBox="1"/>
          <p:nvPr/>
        </p:nvSpPr>
        <p:spPr>
          <a:xfrm>
            <a:off x="1840090" y="1949551"/>
            <a:ext cx="9173152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b="1" dirty="0"/>
              <a:t>Vandaag gaan we games maken met de </a:t>
            </a:r>
            <a:r>
              <a:rPr lang="nl-NL" sz="3200" b="1" dirty="0" err="1"/>
              <a:t>micro:bit</a:t>
            </a:r>
            <a:r>
              <a:rPr lang="nl-NL" sz="3200" b="1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b="1" dirty="0"/>
              <a:t>Wat hebben we de vorige keer gedaan?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b="1" dirty="0"/>
              <a:t>Hoe zou je games kunnen maken met de micro:bit?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0266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tekst&#10;&#10;Automatisch gegenereerde beschrijving">
            <a:extLst>
              <a:ext uri="{FF2B5EF4-FFF2-40B4-BE49-F238E27FC236}">
                <a16:creationId xmlns:a16="http://schemas.microsoft.com/office/drawing/2014/main" id="{4E24373C-3621-4257-EEB1-6600F2250D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43" b="6159"/>
          <a:stretch/>
        </p:blipFill>
        <p:spPr>
          <a:xfrm>
            <a:off x="0" y="-40641"/>
            <a:ext cx="13108477" cy="6939280"/>
          </a:xfrm>
          <a:prstGeom prst="rect">
            <a:avLst/>
          </a:prstGeom>
        </p:spPr>
      </p:pic>
      <p:sp>
        <p:nvSpPr>
          <p:cNvPr id="2080" name="Rectangle 2079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8FE5293B-9112-AA86-52D4-37EAE74A29B9}"/>
              </a:ext>
            </a:extLst>
          </p:cNvPr>
          <p:cNvSpPr txBox="1"/>
          <p:nvPr/>
        </p:nvSpPr>
        <p:spPr>
          <a:xfrm>
            <a:off x="4603468" y="4741948"/>
            <a:ext cx="6829520" cy="862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Games</a:t>
            </a:r>
          </a:p>
        </p:txBody>
      </p:sp>
      <p:pic>
        <p:nvPicPr>
          <p:cNvPr id="2054" name="Picture 6" descr="Future of Video Games: Trends, Technology, and Types | Maryville Online">
            <a:extLst>
              <a:ext uri="{FF2B5EF4-FFF2-40B4-BE49-F238E27FC236}">
                <a16:creationId xmlns:a16="http://schemas.microsoft.com/office/drawing/2014/main" id="{1F847F3F-185C-6A63-5D23-221C352C57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" r="2" b="2"/>
          <a:stretch/>
        </p:blipFill>
        <p:spPr bwMode="auto">
          <a:xfrm>
            <a:off x="317636" y="321734"/>
            <a:ext cx="379757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Beste games voor Macs met Apple Silicon">
            <a:extLst>
              <a:ext uri="{FF2B5EF4-FFF2-40B4-BE49-F238E27FC236}">
                <a16:creationId xmlns:a16="http://schemas.microsoft.com/office/drawing/2014/main" id="{0427E729-BA66-286A-48FA-CC31B4FE7F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6" r="23093" b="-1"/>
          <a:stretch/>
        </p:blipFill>
        <p:spPr bwMode="auto">
          <a:xfrm>
            <a:off x="4202549" y="321732"/>
            <a:ext cx="3793472" cy="411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est upcoming games: everything we're excited to play in 2024">
            <a:extLst>
              <a:ext uri="{FF2B5EF4-FFF2-40B4-BE49-F238E27FC236}">
                <a16:creationId xmlns:a16="http://schemas.microsoft.com/office/drawing/2014/main" id="{80013490-1C8A-1F34-9092-A9F68AA10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1" r="1" b="1"/>
          <a:stretch/>
        </p:blipFill>
        <p:spPr bwMode="auto">
          <a:xfrm>
            <a:off x="317634" y="2422097"/>
            <a:ext cx="3794760" cy="201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e beste Roblox games in 2022: Action, Anime, Horror en meer | Eurogamer.nl">
            <a:extLst>
              <a:ext uri="{FF2B5EF4-FFF2-40B4-BE49-F238E27FC236}">
                <a16:creationId xmlns:a16="http://schemas.microsoft.com/office/drawing/2014/main" id="{6C81AF97-F30F-5F48-A6FF-C78BA6BF20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" b="2"/>
          <a:stretch/>
        </p:blipFill>
        <p:spPr bwMode="auto">
          <a:xfrm>
            <a:off x="8082952" y="2431705"/>
            <a:ext cx="3797983" cy="200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GAME OVER GAMES WE LOVED TO PLAY CONSOLES TIME FORGOT HC: The Games We  Loved to Play and the Consoles Time Forgot : Whitehead, Dan: Amazon.nl:  Boeken">
            <a:extLst>
              <a:ext uri="{FF2B5EF4-FFF2-40B4-BE49-F238E27FC236}">
                <a16:creationId xmlns:a16="http://schemas.microsoft.com/office/drawing/2014/main" id="{82D61613-1D46-B957-AB94-5B424D1A23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9" r="2" b="31874"/>
          <a:stretch/>
        </p:blipFill>
        <p:spPr bwMode="auto">
          <a:xfrm>
            <a:off x="317634" y="4525716"/>
            <a:ext cx="379476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82" name="Straight Connector 2081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4" name="Picture 16" descr="online games kids: How new-age gaming affects your child's mental, physical  and social well-being - The Economic Times">
            <a:extLst>
              <a:ext uri="{FF2B5EF4-FFF2-40B4-BE49-F238E27FC236}">
                <a16:creationId xmlns:a16="http://schemas.microsoft.com/office/drawing/2014/main" id="{BFFE806B-C86D-2882-3817-41C3F7E12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364" y="310269"/>
            <a:ext cx="379100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498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94FE7-C628-65A3-2CD9-01953096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Afbeelding met tekst, schermopname, Rechthoek, whiteboard">
            <a:extLst>
              <a:ext uri="{FF2B5EF4-FFF2-40B4-BE49-F238E27FC236}">
                <a16:creationId xmlns:a16="http://schemas.microsoft.com/office/drawing/2014/main" id="{FEC73375-A078-35CB-4E7A-19AC195BD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398" y="1443"/>
            <a:ext cx="12192796" cy="6856557"/>
          </a:xfr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96F6616-B32E-AD8E-ADCE-8581A307F477}"/>
              </a:ext>
            </a:extLst>
          </p:cNvPr>
          <p:cNvSpPr txBox="1"/>
          <p:nvPr/>
        </p:nvSpPr>
        <p:spPr>
          <a:xfrm>
            <a:off x="958022" y="1873351"/>
            <a:ext cx="1036892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b="1" dirty="0"/>
              <a:t>We starten met een eenvoudige klikgame.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b="1" dirty="0"/>
              <a:t>Deze game gaan we ook spelen.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b="1" dirty="0"/>
              <a:t>Hierna gaan we hem aanpassen en hacken.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3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b="1" dirty="0"/>
              <a:t>Hierna maken we nog een game en voegen we geluid toe. </a:t>
            </a:r>
          </a:p>
        </p:txBody>
      </p:sp>
    </p:spTree>
    <p:extLst>
      <p:ext uri="{BB962C8B-B14F-4D97-AF65-F5344CB8AC3E}">
        <p14:creationId xmlns:p14="http://schemas.microsoft.com/office/powerpoint/2010/main" val="399504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tekst&#10;&#10;Automatisch gegenereerde beschrijving">
            <a:extLst>
              <a:ext uri="{FF2B5EF4-FFF2-40B4-BE49-F238E27FC236}">
                <a16:creationId xmlns:a16="http://schemas.microsoft.com/office/drawing/2014/main" id="{4E24373C-3621-4257-EEB1-6600F2250D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1" b="338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E26F21E1-9A67-2E26-3FB1-D488C3E806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67" r="3" b="10685"/>
          <a:stretch/>
        </p:blipFill>
        <p:spPr>
          <a:xfrm>
            <a:off x="7499230" y="-2"/>
            <a:ext cx="4689052" cy="222875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0DEF44D-B304-BDEA-5547-50EAE10A07BF}"/>
              </a:ext>
            </a:extLst>
          </p:cNvPr>
          <p:cNvSpPr txBox="1"/>
          <p:nvPr/>
        </p:nvSpPr>
        <p:spPr>
          <a:xfrm>
            <a:off x="7811912" y="693727"/>
            <a:ext cx="45395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5400" dirty="0">
                <a:solidFill>
                  <a:srgbClr val="FFFFFF"/>
                </a:solidFill>
              </a:rPr>
              <a:t>makecode.com</a:t>
            </a:r>
            <a:endParaRPr lang="nl-NL" sz="5400" dirty="0"/>
          </a:p>
        </p:txBody>
      </p:sp>
      <p:pic>
        <p:nvPicPr>
          <p:cNvPr id="8194" name="Picture 2" descr="Afbeelding met tekst, schermopname, Website, Onlineadvertenties&#10;&#10;Automatisch gegenereerde beschrijving">
            <a:extLst>
              <a:ext uri="{FF2B5EF4-FFF2-40B4-BE49-F238E27FC236}">
                <a16:creationId xmlns:a16="http://schemas.microsoft.com/office/drawing/2014/main" id="{E8C2644B-F4DE-AEA4-EA4F-2F29391E0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65" y="1495783"/>
            <a:ext cx="7761556" cy="480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ijl: rechts 8">
            <a:extLst>
              <a:ext uri="{FF2B5EF4-FFF2-40B4-BE49-F238E27FC236}">
                <a16:creationId xmlns:a16="http://schemas.microsoft.com/office/drawing/2014/main" id="{08C4E0DF-21F5-4504-096E-228ADF20ED33}"/>
              </a:ext>
            </a:extLst>
          </p:cNvPr>
          <p:cNvSpPr/>
          <p:nvPr/>
        </p:nvSpPr>
        <p:spPr>
          <a:xfrm rot="9156009">
            <a:off x="4671239" y="2559468"/>
            <a:ext cx="5343302" cy="890225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16269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tekst&#10;&#10;Automatisch gegenereerde beschrijving">
            <a:extLst>
              <a:ext uri="{FF2B5EF4-FFF2-40B4-BE49-F238E27FC236}">
                <a16:creationId xmlns:a16="http://schemas.microsoft.com/office/drawing/2014/main" id="{4E24373C-3621-4257-EEB1-6600F2250D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71" b="338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pic>
        <p:nvPicPr>
          <p:cNvPr id="3" name="Onlinemedia 2" title="Fortior micro:bit Opdracht 2.1">
            <a:hlinkClick r:id="" action="ppaction://media"/>
            <a:extLst>
              <a:ext uri="{FF2B5EF4-FFF2-40B4-BE49-F238E27FC236}">
                <a16:creationId xmlns:a16="http://schemas.microsoft.com/office/drawing/2014/main" id="{2E5D988A-9B0D-4FC3-E312-18ABDB611FB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15757" y="308758"/>
            <a:ext cx="10509113" cy="593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1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94FE7-C628-65A3-2CD9-01953096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Afbeelding met tekst, schermopname, Rechthoek, whiteboard">
            <a:extLst>
              <a:ext uri="{FF2B5EF4-FFF2-40B4-BE49-F238E27FC236}">
                <a16:creationId xmlns:a16="http://schemas.microsoft.com/office/drawing/2014/main" id="{FEC73375-A078-35CB-4E7A-19AC195BD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398" y="1443"/>
            <a:ext cx="12192796" cy="6856557"/>
          </a:xfrm>
        </p:spPr>
      </p:pic>
      <p:pic>
        <p:nvPicPr>
          <p:cNvPr id="5" name="Afbeelding 4" descr="Afbeelding met tekst, schermopname, paars, violet&#10;&#10;Automatisch gegenereerde beschrijving">
            <a:extLst>
              <a:ext uri="{FF2B5EF4-FFF2-40B4-BE49-F238E27FC236}">
                <a16:creationId xmlns:a16="http://schemas.microsoft.com/office/drawing/2014/main" id="{51043B91-38DE-B194-01F9-4DA3E25C2F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11" y="827970"/>
            <a:ext cx="9343210" cy="458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26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tekst&#10;&#10;Automatisch gegenereerde beschrijving">
            <a:extLst>
              <a:ext uri="{FF2B5EF4-FFF2-40B4-BE49-F238E27FC236}">
                <a16:creationId xmlns:a16="http://schemas.microsoft.com/office/drawing/2014/main" id="{4E24373C-3621-4257-EEB1-6600F2250D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71" b="338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pic>
        <p:nvPicPr>
          <p:cNvPr id="3" name="Afbeelding 2" descr="Afbeelding met persoon, kleding, Modeaccessoire, Menselijk gezicht&#10;&#10;Automatisch gegenereerde beschrijving">
            <a:extLst>
              <a:ext uri="{FF2B5EF4-FFF2-40B4-BE49-F238E27FC236}">
                <a16:creationId xmlns:a16="http://schemas.microsoft.com/office/drawing/2014/main" id="{A14DE7A0-E9DA-1714-1B4A-33A59E73BE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88" y="1187450"/>
            <a:ext cx="5760720" cy="4320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media 1" title="microbit101 game">
            <a:hlinkClick r:id="" action="ppaction://media"/>
            <a:extLst>
              <a:ext uri="{FF2B5EF4-FFF2-40B4-BE49-F238E27FC236}">
                <a16:creationId xmlns:a16="http://schemas.microsoft.com/office/drawing/2014/main" id="{A5DC7268-46D2-A951-BE69-A48B7E28F67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6359143" y="1187450"/>
            <a:ext cx="5760720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1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tekst&#10;&#10;Automatisch gegenereerde beschrijving">
            <a:extLst>
              <a:ext uri="{FF2B5EF4-FFF2-40B4-BE49-F238E27FC236}">
                <a16:creationId xmlns:a16="http://schemas.microsoft.com/office/drawing/2014/main" id="{4E24373C-3621-4257-EEB1-6600F2250D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71" b="338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pic>
        <p:nvPicPr>
          <p:cNvPr id="3" name="Onlinemedia 2" title="Fortior micro:bit Opdracht 2.2">
            <a:hlinkClick r:id="" action="ppaction://media"/>
            <a:extLst>
              <a:ext uri="{FF2B5EF4-FFF2-40B4-BE49-F238E27FC236}">
                <a16:creationId xmlns:a16="http://schemas.microsoft.com/office/drawing/2014/main" id="{E023F53E-4245-4A91-C6BB-F65C2C00421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49503" y="391886"/>
            <a:ext cx="10827058" cy="611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69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ce25a6a-5df6-4131-8bd4-46fe0d3f3be6">
      <Terms xmlns="http://schemas.microsoft.com/office/infopath/2007/PartnerControls"/>
    </lcf76f155ced4ddcb4097134ff3c332f>
    <TaxCatchAll xmlns="62df26fc-5138-4420-8374-9eac070603a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A83AE6B835BF4D9E17AEF0A784296C" ma:contentTypeVersion="13" ma:contentTypeDescription="Een nieuw document maken." ma:contentTypeScope="" ma:versionID="2684c99d934ad63680b6b625623eb102">
  <xsd:schema xmlns:xsd="http://www.w3.org/2001/XMLSchema" xmlns:xs="http://www.w3.org/2001/XMLSchema" xmlns:p="http://schemas.microsoft.com/office/2006/metadata/properties" xmlns:ns2="bce25a6a-5df6-4131-8bd4-46fe0d3f3be6" xmlns:ns3="62df26fc-5138-4420-8374-9eac070603a0" targetNamespace="http://schemas.microsoft.com/office/2006/metadata/properties" ma:root="true" ma:fieldsID="12f05800de1eddec46d733bed5519069" ns2:_="" ns3:_="">
    <xsd:import namespace="bce25a6a-5df6-4131-8bd4-46fe0d3f3be6"/>
    <xsd:import namespace="62df26fc-5138-4420-8374-9eac070603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e25a6a-5df6-4131-8bd4-46fe0d3f3b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17b5585b-ca92-4af9-9e07-1ee0498481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df26fc-5138-4420-8374-9eac070603a0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3d1d04-60c8-4243-8bf5-32def632b6ea}" ma:internalName="TaxCatchAll" ma:showField="CatchAllData" ma:web="62df26fc-5138-4420-8374-9eac070603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8B5219-38B0-4F64-804E-28523820EF43}">
  <ds:schemaRefs>
    <ds:schemaRef ds:uri="http://schemas.microsoft.com/office/2006/metadata/properties"/>
    <ds:schemaRef ds:uri="http://schemas.microsoft.com/office/infopath/2007/PartnerControls"/>
    <ds:schemaRef ds:uri="bce25a6a-5df6-4131-8bd4-46fe0d3f3be6"/>
    <ds:schemaRef ds:uri="62df26fc-5138-4420-8374-9eac070603a0"/>
  </ds:schemaRefs>
</ds:datastoreItem>
</file>

<file path=customXml/itemProps2.xml><?xml version="1.0" encoding="utf-8"?>
<ds:datastoreItem xmlns:ds="http://schemas.openxmlformats.org/officeDocument/2006/customXml" ds:itemID="{D8093782-A762-4752-8278-F8F638438C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e25a6a-5df6-4131-8bd4-46fe0d3f3be6"/>
    <ds:schemaRef ds:uri="62df26fc-5138-4420-8374-9eac070603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2F9594A-6C48-410C-AD1F-89FA9081466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1660</TotalTime>
  <Words>402</Words>
  <Application>Microsoft Macintosh PowerPoint</Application>
  <PresentationFormat>Breedbeeld</PresentationFormat>
  <Paragraphs>60</Paragraphs>
  <Slides>17</Slides>
  <Notes>15</Notes>
  <HiddenSlides>0</HiddenSlides>
  <MMClips>4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3" baseType="lpstr">
      <vt:lpstr>Arial</vt:lpstr>
      <vt:lpstr>Arial</vt:lpstr>
      <vt:lpstr>Cabin</vt:lpstr>
      <vt:lpstr>Calibri</vt:lpstr>
      <vt:lpstr>Calibri Light</vt:lpstr>
      <vt:lpstr>office theme</vt:lpstr>
      <vt:lpstr>Games en de micro:bit les 2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Tessa van Zadelhoff</cp:lastModifiedBy>
  <cp:revision>40</cp:revision>
  <dcterms:created xsi:type="dcterms:W3CDTF">2013-07-15T20:26:40Z</dcterms:created>
  <dcterms:modified xsi:type="dcterms:W3CDTF">2024-06-11T18:48:09Z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0x01010032A83AE6B835BF4D9E17AEF0A784296C</vt:lpwstr>
  </property>
  <property fmtid="{D5CDD505-2E9C-101B-9397-08002B2CF9AE}" pid="3" name="MediaServiceImageTags">
    <vt:lpwstr/>
  </property>
</Properties>
</file>